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Oswald" panose="020B0604020202020204" charset="-70"/>
      <p:regular r:id="rId11"/>
      <p:bold r:id="rId12"/>
    </p:embeddedFont>
    <p:embeddedFont>
      <p:font typeface="Average" panose="020B0604020202020204" charset="0"/>
      <p:regular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800234" y="3807170"/>
            <a:ext cx="591423" cy="140843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895010" y="1321067"/>
            <a:ext cx="10401900" cy="2306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895000" y="4233168"/>
            <a:ext cx="104019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415600" y="43045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700" cy="228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verage"/>
              <a:buChar char="●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●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○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Font typeface="Average"/>
              <a:buChar char="■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20333" y="6241346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kykla2030.lt/ugdymo-turinio-atnaujinima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hyperlink" Target="https://www.mokykla2030.lt/susitikimai-ir-pristatymai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7" name="Google Shape;67;p14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68" name="Google Shape;68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14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B6C0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0" name="Google Shape;80;p15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81" name="Google Shape;81;p15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" name="Google Shape;84;p15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5" name="Google Shape;85;p15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86" name="Google Shape;86;p15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8" name="Google Shape;88;p15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89" name="Google Shape;89;p15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90" name="Google Shape;90;p15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2" name="Google Shape;92;p15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3" name="Google Shape;93;p15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94" name="Google Shape;94;p15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6" name="Google Shape;96;p15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oogle Shape;102;p16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03" name="Google Shape;103;p16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14" name="Google Shape;114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5" name="Google Shape;115;p16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1" name="Google Shape;121;p16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22" name="Google Shape;122;p16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6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7842250" y="1141054"/>
            <a:ext cx="3723640" cy="144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Pažinimo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motyvacija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save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pasaulį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įgyjami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įsisavinant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perimant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žmonijos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kultūrinę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patirtį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Ji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apima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dalyko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žinias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gebėjimus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kritinio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mąstymo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sprendimo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mokėjimo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mokytis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gebėjimus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8197215" y="2454378"/>
            <a:ext cx="3526790" cy="182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Pilietiškumo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vertybės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nuostatos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supratimas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praktinio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veikimo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įgalinantys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ugdytis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pilietinį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tapatumą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iprinti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pilietinę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galią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kartu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kitais</a:t>
            </a:r>
            <a:r>
              <a:rPr lang="lt-LT" sz="12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atsakingai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kurti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demokratišką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visuomenę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stiprinti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Lietuvos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valstybingumą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tarptautinėje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bendrijoje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631825" y="1008792"/>
            <a:ext cx="3631565" cy="162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Komunikavimo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perduot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suprasti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žinias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faktus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požiūrius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asmenines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nuostatas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etiškai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naudojant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lt-LT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š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verbalinėmis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neverbalinėmis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priemonėmis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technologijomis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557847" y="2811081"/>
            <a:ext cx="3371850" cy="140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Socialinė, emocinė ir sveikos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gyvensenos kompetencija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673735" y="4640262"/>
            <a:ext cx="3809365" cy="109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Kūrybiškumo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tyrinėti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generuoti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kurti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vertinti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sau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kit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iems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reikšmingas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kūrybines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idėjas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produktus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problemų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sprendimus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7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355335" y="3097212"/>
            <a:ext cx="1481455" cy="243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4703445" y="4252862"/>
            <a:ext cx="7114540" cy="250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Kultūrinė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kultūrinis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sąmoningumas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pagrįstas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žiniomis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apie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tautos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savo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šalies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Europos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pasaulio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kultūros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tradicijas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kultūrų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įvairovę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dabarties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kultūros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reiškinius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Skaitmeninė</a:t>
            </a:r>
            <a:r>
              <a:rPr lang="en-GB" sz="1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800" b="1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kompetencija</a:t>
            </a:r>
            <a:endParaRPr sz="18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tai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asmens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gebėjimas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pažinti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įvaldyt</a:t>
            </a:r>
            <a:r>
              <a:rPr lang="lt-LT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skaitmenines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technologijas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kritiškai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atsakingai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naudot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jomis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mokantis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dirbant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ir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dalyvaujant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visuomenės</a:t>
            </a:r>
            <a:r>
              <a:rPr lang="en-GB" sz="1200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gyvenime</a:t>
            </a:r>
            <a:endParaRPr sz="1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7400" y="1126474"/>
            <a:ext cx="8545741" cy="47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990600" y="508215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</a:rPr>
              <a:t>Įtraukiojo ugdymo kontekstas atnaujinant ugdymo turinį</a:t>
            </a:r>
            <a:endParaRPr sz="2800" b="1">
              <a:solidFill>
                <a:schemeClr val="lt1"/>
              </a:solidFill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199597"/>
            <a:ext cx="5709447" cy="4458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247" y="1200474"/>
            <a:ext cx="5918504" cy="445792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381000" y="5876000"/>
            <a:ext cx="11430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https://www.mokykla2030.lt/wp-content/uploads/2021/06/DEMESYS-KIEKVIENO-MOKINIO-MOKYMUISI-IR-PAZANGAI.pdf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299" y="843707"/>
            <a:ext cx="9382582" cy="5170586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 txBox="1"/>
          <p:nvPr/>
        </p:nvSpPr>
        <p:spPr>
          <a:xfrm>
            <a:off x="2016919" y="6096000"/>
            <a:ext cx="88439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https://www.mokykla2030.lt/wp-content/uploads/2021/11/UTA-soc.-partneryste.pdf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F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/>
        </p:nvSpPr>
        <p:spPr>
          <a:xfrm>
            <a:off x="1143000" y="2438400"/>
            <a:ext cx="104394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https://www.mokykla2030.lt/ugdymo-turinio-atnaujinimas/</a:t>
            </a:r>
            <a:r>
              <a:rPr lang="en-GB" sz="1800" dirty="0">
                <a:solidFill>
                  <a:schemeClr val="lt1"/>
                </a:solidFill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800" u="sng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800" u="sng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_9hdh8DeHs</a:t>
            </a:r>
            <a:r>
              <a:rPr lang="en-GB" sz="1800" dirty="0">
                <a:solidFill>
                  <a:schemeClr val="lt1"/>
                </a:solidFill>
              </a:rPr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 dirty="0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800" dirty="0">
                <a:solidFill>
                  <a:schemeClr val="lt1"/>
                </a:solidFill>
              </a:rPr>
              <a:t> </a:t>
            </a:r>
            <a:endParaRPr sz="1800" dirty="0">
              <a:solidFill>
                <a:schemeClr val="lt1"/>
              </a:solidFill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2362200" y="619035"/>
            <a:ext cx="88392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lt1"/>
                </a:solidFill>
              </a:rPr>
              <a:t>Daugiau apie ugdymo turinio atnaujinimą</a:t>
            </a:r>
            <a:endParaRPr sz="3200">
              <a:solidFill>
                <a:schemeClr val="lt1"/>
              </a:solidFill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7022" y="5029200"/>
            <a:ext cx="11437956" cy="1498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335</Words>
  <Application>Microsoft Office PowerPoint</Application>
  <PresentationFormat>Plačiaekranė</PresentationFormat>
  <Paragraphs>50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Oswald</vt:lpstr>
      <vt:lpstr>Average</vt:lpstr>
      <vt:lpstr>Arial</vt:lpstr>
      <vt:lpstr>Century Gothic</vt:lpstr>
      <vt:lpstr>Calibri</vt:lpstr>
      <vt:lpstr>Slate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Admin</dc:creator>
  <cp:lastModifiedBy>Admin</cp:lastModifiedBy>
  <cp:revision>5</cp:revision>
  <dcterms:modified xsi:type="dcterms:W3CDTF">2022-10-18T06:28:16Z</dcterms:modified>
</cp:coreProperties>
</file>